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385" r:id="rId2"/>
  </p:sldIdLst>
  <p:sldSz cx="9144000" cy="5143500" type="screen16x9"/>
  <p:notesSz cx="6810375" cy="9942513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</p:embeddedFont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42A4B"/>
    <a:srgbClr val="0000CC"/>
    <a:srgbClr val="C0504D"/>
    <a:srgbClr val="00BC74"/>
    <a:srgbClr val="000099"/>
    <a:srgbClr val="4D3B63"/>
    <a:srgbClr val="ABEBE9"/>
    <a:srgbClr val="94E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85" autoAdjust="0"/>
    <p:restoredTop sz="93048" autoAdjust="0"/>
  </p:normalViewPr>
  <p:slideViewPr>
    <p:cSldViewPr>
      <p:cViewPr>
        <p:scale>
          <a:sx n="130" d="100"/>
          <a:sy n="130" d="100"/>
        </p:scale>
        <p:origin x="-1170" y="-3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1B654E6-F829-46F1-8617-1381B124F93A}" type="datetimeFigureOut">
              <a:rPr lang="ru-RU"/>
              <a:pPr>
                <a:defRPr/>
              </a:pPr>
              <a:t>04.12.2020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62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8300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9FC7E0B-EEDA-4E91-B9A9-5B5DE4713C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2057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24A57-348E-48AA-89F5-661FE44B9132}" type="datetimeFigureOut">
              <a:rPr lang="ru-RU"/>
              <a:pPr>
                <a:defRPr/>
              </a:pPr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C1B8B-1337-4133-A7F3-09463F9F2E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01D7B-99D9-4E90-9D2E-5D123DFF0F77}" type="datetimeFigureOut">
              <a:rPr lang="ru-RU"/>
              <a:pPr>
                <a:defRPr/>
              </a:pPr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1B577-2B67-4373-98D1-283FF4E283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D869A-4BCB-49A1-B471-76EF87386A6F}" type="datetimeFigureOut">
              <a:rPr lang="ru-RU"/>
              <a:pPr>
                <a:defRPr/>
              </a:pPr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D3C4D-D0E8-41F6-BA5A-A1FA5B739D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BD87E-D9F9-49E9-908E-F2AACD542A5C}" type="datetimeFigureOut">
              <a:rPr lang="ru-RU"/>
              <a:pPr>
                <a:defRPr/>
              </a:pPr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408A8-7FB9-4F73-AA79-1E10E1593F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0CBDC-5A8E-4427-88DB-3CA5DB4FE0C9}" type="datetimeFigureOut">
              <a:rPr lang="ru-RU"/>
              <a:pPr>
                <a:defRPr/>
              </a:pPr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CFC0F-67E2-46C1-9AB3-1E45448EE1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C54F6-AF48-46A0-BE3A-20B63E399F82}" type="datetimeFigureOut">
              <a:rPr lang="ru-RU"/>
              <a:pPr>
                <a:defRPr/>
              </a:pPr>
              <a:t>04.12.2020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0BBA3-26BC-4603-A65B-45FE41A425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DCB17-82AD-44D5-9D40-54132C554FA4}" type="datetimeFigureOut">
              <a:rPr lang="ru-RU"/>
              <a:pPr>
                <a:defRPr/>
              </a:pPr>
              <a:t>04.12.2020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723FC-668D-4F21-BDBE-EEC7F905F1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C6EA3-6AE9-431C-8294-863A0684C570}" type="datetimeFigureOut">
              <a:rPr lang="ru-RU"/>
              <a:pPr>
                <a:defRPr/>
              </a:pPr>
              <a:t>04.12.2020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A39B9-6CD2-4B00-A11E-3DB19461D7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E6304-E85D-4FEC-8FC3-9AD3B1C5BE81}" type="datetimeFigureOut">
              <a:rPr lang="ru-RU"/>
              <a:pPr>
                <a:defRPr/>
              </a:pPr>
              <a:t>04.12.2020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3126F-D24F-4D32-8E25-4C8C64B6CF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3197F-EE5E-44F4-8F48-2FCED1830567}" type="datetimeFigureOut">
              <a:rPr lang="ru-RU"/>
              <a:pPr>
                <a:defRPr/>
              </a:pPr>
              <a:t>04.12.2020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5FEB8-2368-4570-934E-DB0B3F202E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D82D0-9041-40D3-8A5D-DAC7D45F3D8E}" type="datetimeFigureOut">
              <a:rPr lang="ru-RU"/>
              <a:pPr>
                <a:defRPr/>
              </a:pPr>
              <a:t>04.12.2020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249B9-36AE-42B3-8A5D-BC71225FDC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6C9AC38-9DB9-4EC5-BE2D-311C6426E924}" type="datetimeFigureOut">
              <a:rPr lang="ru-RU"/>
              <a:pPr>
                <a:defRPr/>
              </a:pPr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8B35DAB-431D-4256-9B77-BD6491643C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07967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anti"/>
              </a:rPr>
              <a:t>Форма (</a:t>
            </a:r>
            <a:r>
              <a:rPr lang="en-U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anti"/>
              </a:rPr>
              <a:t>sms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anti"/>
              </a:rPr>
              <a:t>) сообщения </a:t>
            </a:r>
          </a:p>
          <a:p>
            <a:pPr algn="r"/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anti"/>
              </a:rPr>
              <a:t>о чрезвычайном происшествии с несовершеннолетним </a:t>
            </a:r>
            <a:endParaRPr lang="ru-RU" sz="24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vant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203598"/>
            <a:ext cx="36619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Дата, </a:t>
            </a:r>
            <a:r>
              <a:rPr lang="ru-RU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место, полные данные н/л (дата, месяц, год рождения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проживания, место обучения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(техникум, колледж, вуз название полностью).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Предварительные обстоятельства ЧП. Состоит/не состоит семья/н/л на учете (дата и основание постановки на учет)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1203598"/>
            <a:ext cx="3816424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Ивановский </a:t>
            </a: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</a:t>
            </a: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04.12.2020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12.15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 в пос. Южном,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пешеходном переходе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водитель ВАЗ 21102 совершил наезд на н/л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Иванову Марью Ивановну,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01.07.2007 г.р. (13 лет), проживает пос. Южный, ул. Зеленая, д. 18,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обучается на 1 курсе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ГБОУ КК «Ивановский строительный техникум». Госпитализирована в травматологическое отделение  Ивановской ЦРБ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диагнозом: «Сотрясение головного мозга. Ушиб волосяной части головы, ссадины обоих колен». Угрозы жизни нет.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н/л на учете не состоят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23005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9331</TotalTime>
  <Words>155</Words>
  <Application>Microsoft Office PowerPoint</Application>
  <PresentationFormat>Экран (16:9)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Avanti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Апазиди Наталья Эрасовна</dc:creator>
  <cp:lastModifiedBy>Панченко Раиса Андреевна</cp:lastModifiedBy>
  <cp:revision>633</cp:revision>
  <cp:lastPrinted>2018-02-28T07:34:17Z</cp:lastPrinted>
  <dcterms:created xsi:type="dcterms:W3CDTF">2014-04-14T11:47:24Z</dcterms:created>
  <dcterms:modified xsi:type="dcterms:W3CDTF">2020-12-04T06:11:14Z</dcterms:modified>
</cp:coreProperties>
</file>